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8" r:id="rId2"/>
    <p:sldId id="259" r:id="rId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858" y="24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28604" y="0"/>
            <a:ext cx="6172200" cy="7053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Рейтинг  образовательных учреждений Алькеевского МР РТ (СОШ) по учебной деятельности за 2015-16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у.г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40" y="714349"/>
          <a:ext cx="6143669" cy="8368655"/>
        </p:xfrm>
        <a:graphic>
          <a:graphicData uri="http://schemas.openxmlformats.org/drawingml/2006/table">
            <a:tbl>
              <a:tblPr/>
              <a:tblGrid>
                <a:gridCol w="186370"/>
                <a:gridCol w="1085524"/>
                <a:gridCol w="248492"/>
                <a:gridCol w="186370"/>
                <a:gridCol w="326965"/>
                <a:gridCol w="170022"/>
                <a:gridCol w="261573"/>
                <a:gridCol w="183100"/>
                <a:gridCol w="287730"/>
                <a:gridCol w="186370"/>
                <a:gridCol w="300808"/>
                <a:gridCol w="235414"/>
                <a:gridCol w="304077"/>
                <a:gridCol w="156942"/>
                <a:gridCol w="326965"/>
                <a:gridCol w="261573"/>
                <a:gridCol w="264841"/>
                <a:gridCol w="209257"/>
                <a:gridCol w="196179"/>
                <a:gridCol w="156942"/>
                <a:gridCol w="186370"/>
                <a:gridCol w="196179"/>
                <a:gridCol w="225606"/>
              </a:tblGrid>
              <a:tr h="26545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Ср.балл ЕГЭ по </a:t>
                      </a:r>
                      <a:r>
                        <a:rPr lang="ru-RU" sz="105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матем.баз</a:t>
                      </a:r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Ср.балл ЕГЭ по </a:t>
                      </a:r>
                      <a:r>
                        <a:rPr lang="ru-RU" sz="105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матем.проф</a:t>
                      </a:r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Ср.балл ЕГЭ по </a:t>
                      </a:r>
                      <a:r>
                        <a:rPr lang="ru-RU" sz="105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рус.яз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кол-во учащихся, имеющих ЕГЭ более 80б.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победители и призеры МЭ олимпиад</a:t>
                      </a:r>
                    </a:p>
                  </a:txBody>
                  <a:tcPr marL="6163" marR="6163" marT="616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победители и призеры РЭ и Р олимпиады</a:t>
                      </a:r>
                    </a:p>
                  </a:txBody>
                  <a:tcPr marL="6163" marR="6163" marT="616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доля </a:t>
                      </a:r>
                      <a:r>
                        <a:rPr lang="ru-RU" sz="105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учитель\ученик</a:t>
                      </a:r>
                      <a:endParaRPr lang="ru-RU" sz="105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163" marR="6163" marT="616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конкурсы проф.мастерства (Учитель года)</a:t>
                      </a:r>
                    </a:p>
                  </a:txBody>
                  <a:tcPr marL="6163" marR="6163" marT="616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гранты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</a:t>
                      </a:r>
                    </a:p>
                  </a:txBody>
                  <a:tcPr marL="6163" marR="6163" marT="6163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 рейтинг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итог. Место</a:t>
                      </a:r>
                    </a:p>
                  </a:txBody>
                  <a:tcPr marL="6163" marR="6163" marT="6163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0517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БМАСОШ 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51,4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11,1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50948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Чув.Бродская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3,95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50948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Ст.Матаковская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44,5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4,37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00517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гимназия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41,8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517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Чув.Бурнаевская 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3,87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517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Юхмачинская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5,04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50948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Нов.Салмановская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35,7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5,57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50948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Хузангаевская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58,8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4,64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50948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Н.Алькеевская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27,7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5,71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0606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Борискинская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60,7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4,13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0517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Алпаровская </a:t>
                      </a:r>
                      <a:r>
                        <a:rPr lang="en-US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4,35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2150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Ст.Челнинская СОШ</a:t>
                      </a:r>
                    </a:p>
                  </a:txBody>
                  <a:tcPr marL="6163" marR="6163" marT="61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2150">
                <a:tc>
                  <a:txBody>
                    <a:bodyPr/>
                    <a:lstStyle/>
                    <a:p>
                      <a:pPr algn="r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163" marR="6163" marT="6163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Ст.Тахталинская СОШ</a:t>
                      </a:r>
                    </a:p>
                  </a:txBody>
                  <a:tcPr marL="6163" marR="6163" marT="616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19,7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6163" marR="6163" marT="61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6029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8" y="428596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Рейтинг  образовательных учреждений Алькеевского МР РТ (ООШ) по учебной деятельности за 2015-16 </a:t>
            </a: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у.г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85729" y="1643036"/>
          <a:ext cx="6357980" cy="6858053"/>
        </p:xfrm>
        <a:graphic>
          <a:graphicData uri="http://schemas.openxmlformats.org/drawingml/2006/table">
            <a:tbl>
              <a:tblPr/>
              <a:tblGrid>
                <a:gridCol w="284752"/>
                <a:gridCol w="1370369"/>
                <a:gridCol w="444925"/>
                <a:gridCol w="306998"/>
                <a:gridCol w="391534"/>
                <a:gridCol w="249158"/>
                <a:gridCol w="520562"/>
                <a:gridCol w="284752"/>
                <a:gridCol w="409330"/>
                <a:gridCol w="253608"/>
                <a:gridCol w="360390"/>
                <a:gridCol w="360390"/>
                <a:gridCol w="391534"/>
                <a:gridCol w="355940"/>
                <a:gridCol w="373738"/>
              </a:tblGrid>
              <a:tr h="2388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ОУ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Ср.балл ОГЭ по </a:t>
                      </a:r>
                      <a:r>
                        <a:rPr lang="ru-RU" sz="1050" b="1" i="0" u="none" strike="noStrike" dirty="0" smtClean="0">
                          <a:latin typeface="Times New Roman"/>
                        </a:rPr>
                        <a:t>математике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рейтинг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Ср.балл ОГЭ по </a:t>
                      </a:r>
                      <a:r>
                        <a:rPr lang="ru-RU" sz="1050" b="1" i="0" u="none" strike="noStrike" dirty="0" smtClean="0">
                          <a:latin typeface="Times New Roman"/>
                        </a:rPr>
                        <a:t>русскому языку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рейтинг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победители и призеры МЭ олимпиад</a:t>
                      </a: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рейтинг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конкурсы проф.мастерства (Учитель года)</a:t>
                      </a: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рейтинг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доля </a:t>
                      </a:r>
                      <a:r>
                        <a:rPr lang="ru-RU" sz="1050" b="1" i="0" u="none" strike="noStrike" dirty="0" err="1">
                          <a:latin typeface="Times New Roman"/>
                        </a:rPr>
                        <a:t>учитель\ученик</a:t>
                      </a:r>
                      <a:endParaRPr lang="ru-RU" sz="1050" b="1" i="0" u="none" strike="noStrike" dirty="0">
                        <a:latin typeface="Times New Roman"/>
                      </a:endParaRP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latin typeface="Times New Roman"/>
                        </a:rPr>
                        <a:t>рейтинг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итог</a:t>
                      </a: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итог рейтинг</a:t>
                      </a: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1" i="0" u="none" strike="noStrike" dirty="0">
                          <a:latin typeface="Times New Roman"/>
                        </a:rPr>
                        <a:t>место</a:t>
                      </a:r>
                    </a:p>
                  </a:txBody>
                  <a:tcPr marL="9525" marR="9525" marT="9525" marB="0" vert="vert27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Ахметьевская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3,75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4,25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2,8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Хлебодаровская СОШ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3,86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4,57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Н.Качеевская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4,67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В.Альмурзинская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3,75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4,5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Каргопольская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3,67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3,66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Ст.Салмановская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Т.Бурнаевская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19497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Ст.Ямкинская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3,75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6,3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1378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Шибашская ООШ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3,33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2,1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28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50" b="0" i="0" u="none" strike="noStrike" dirty="0"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499</Words>
  <Application>Microsoft Office PowerPoint</Application>
  <PresentationFormat>Экран (4:3)</PresentationFormat>
  <Paragraphs>474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Рейтинг  образовательных учреждений Алькеевского МР РТ (ООШ) по учебной деятельности за 2015-16 у.г.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Гульнур</dc:creator>
  <cp:lastModifiedBy>раиса</cp:lastModifiedBy>
  <cp:revision>14</cp:revision>
  <dcterms:created xsi:type="dcterms:W3CDTF">2016-07-13T16:36:30Z</dcterms:created>
  <dcterms:modified xsi:type="dcterms:W3CDTF">2016-08-17T12:12:04Z</dcterms:modified>
</cp:coreProperties>
</file>